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8" r:id="rId3"/>
    <p:sldId id="260" r:id="rId4"/>
    <p:sldId id="262" r:id="rId5"/>
    <p:sldId id="265" r:id="rId6"/>
    <p:sldId id="266" r:id="rId7"/>
    <p:sldId id="261" r:id="rId8"/>
    <p:sldId id="269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3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2304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16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766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0537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673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3037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81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0175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64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63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463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7891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94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901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4071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734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A334A19-8EC2-451B-A7EF-347AC8420993}" type="datetimeFigureOut">
              <a:rPr lang="en-US" smtClean="0"/>
              <a:t>20-Aug-20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6779516-A7FE-4CAC-8C46-90191DB7C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4428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na.org/article/how-does-the-brain-work/" TargetMode="External"/><Relationship Id="rId7" Type="http://schemas.openxmlformats.org/officeDocument/2006/relationships/hyperlink" Target="https://hackernoon.com/deep-learning-vs-machine-learning-a-simple-explanation-47405b3eef08" TargetMode="External"/><Relationship Id="rId2" Type="http://schemas.openxmlformats.org/officeDocument/2006/relationships/hyperlink" Target="https://www.edureka.co/blog/ai-vs-machine-learning-vs-deep-learnin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rtificial_intelligence" TargetMode="External"/><Relationship Id="rId5" Type="http://schemas.openxmlformats.org/officeDocument/2006/relationships/hyperlink" Target="https://www.quickanddirtytips.com/pets/dog-behavior/how-does-clicker-training-work" TargetMode="External"/><Relationship Id="rId4" Type="http://schemas.openxmlformats.org/officeDocument/2006/relationships/hyperlink" Target="https://towardsdatascience.com/everything-you-need-to-know-about-neural-networks-and-backpropagation-machine-learning-made-easy-e5285bc2be3a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52184-B6D6-4187-9C19-F6ED8EDEC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7207" y="1007536"/>
            <a:ext cx="10117586" cy="2421464"/>
          </a:xfrm>
        </p:spPr>
        <p:txBody>
          <a:bodyPr/>
          <a:lstStyle/>
          <a:p>
            <a:pPr algn="ctr"/>
            <a:r>
              <a:rPr lang="en-US" dirty="0"/>
              <a:t>Basics in Deep Q-Learning</a:t>
            </a:r>
          </a:p>
        </p:txBody>
      </p:sp>
    </p:spTree>
    <p:extLst>
      <p:ext uri="{BB962C8B-B14F-4D97-AF65-F5344CB8AC3E}">
        <p14:creationId xmlns:p14="http://schemas.microsoft.com/office/powerpoint/2010/main" val="654111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278F7-4CEC-4600-9532-472766921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788" y="2700866"/>
            <a:ext cx="10038424" cy="1456267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Questions?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091387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792D5-A975-4D83-925F-9897C920E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0E86A-ADD6-4880-9C1A-C67BE850B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7250836" cy="2935960"/>
          </a:xfrm>
        </p:spPr>
        <p:txBody>
          <a:bodyPr>
            <a:normAutofit/>
          </a:bodyPr>
          <a:lstStyle/>
          <a:p>
            <a:r>
              <a:rPr lang="en-US" sz="3200" dirty="0"/>
              <a:t>Concepts of Deep Q-Learning</a:t>
            </a:r>
          </a:p>
          <a:p>
            <a:r>
              <a:rPr lang="en-US" sz="3200" dirty="0"/>
              <a:t>A Practical Example</a:t>
            </a:r>
          </a:p>
        </p:txBody>
      </p:sp>
    </p:spTree>
    <p:extLst>
      <p:ext uri="{BB962C8B-B14F-4D97-AF65-F5344CB8AC3E}">
        <p14:creationId xmlns:p14="http://schemas.microsoft.com/office/powerpoint/2010/main" val="269873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7DD63-E6FF-4D8B-89DE-870762848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Deep learning in a nutshell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432AED-0FA1-4F67-BD55-1B4102E3D7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2331" y="2310986"/>
            <a:ext cx="4366097" cy="28554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91DE25-A1C4-49D4-8522-9388269C9F5D}"/>
              </a:ext>
            </a:extLst>
          </p:cNvPr>
          <p:cNvSpPr txBox="1"/>
          <p:nvPr/>
        </p:nvSpPr>
        <p:spPr>
          <a:xfrm>
            <a:off x="-1" y="6488668"/>
            <a:ext cx="577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2, 3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86D255-6E08-43F4-801A-44E0479BA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3571" y="2314776"/>
            <a:ext cx="4366097" cy="28554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A6C2CA-280B-4EE2-9B7B-27268D6D7C59}"/>
              </a:ext>
            </a:extLst>
          </p:cNvPr>
          <p:cNvSpPr txBox="1"/>
          <p:nvPr/>
        </p:nvSpPr>
        <p:spPr>
          <a:xfrm>
            <a:off x="7867419" y="528878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Human brain neurons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2172A4-4F8E-4CCC-AB67-A12EEE6F4EF0}"/>
              </a:ext>
            </a:extLst>
          </p:cNvPr>
          <p:cNvSpPr txBox="1"/>
          <p:nvPr/>
        </p:nvSpPr>
        <p:spPr>
          <a:xfrm>
            <a:off x="2094608" y="5288788"/>
            <a:ext cx="2324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B2441BF-5323-474D-A555-8D5FFFD3CBE9}"/>
              </a:ext>
            </a:extLst>
          </p:cNvPr>
          <p:cNvSpPr/>
          <p:nvPr/>
        </p:nvSpPr>
        <p:spPr>
          <a:xfrm>
            <a:off x="5410200" y="3272413"/>
            <a:ext cx="1371600" cy="1124817"/>
          </a:xfrm>
          <a:prstGeom prst="rightArrow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4D4D32-394D-44C3-B295-73CB0900C0E7}"/>
              </a:ext>
            </a:extLst>
          </p:cNvPr>
          <p:cNvSpPr txBox="1"/>
          <p:nvPr/>
        </p:nvSpPr>
        <p:spPr>
          <a:xfrm>
            <a:off x="5410200" y="3650155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Emulates </a:t>
            </a:r>
          </a:p>
        </p:txBody>
      </p:sp>
    </p:spTree>
    <p:extLst>
      <p:ext uri="{BB962C8B-B14F-4D97-AF65-F5344CB8AC3E}">
        <p14:creationId xmlns:p14="http://schemas.microsoft.com/office/powerpoint/2010/main" val="2091056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67801-D3F0-4A78-A74A-A2F790FD4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170910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Deep Q-learning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5971F0-1AD1-4CBB-AAE7-7FBA953440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6606" y="1549945"/>
            <a:ext cx="6578788" cy="49387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5E6490-D95E-42C9-960C-4E3684524D2C}"/>
              </a:ext>
            </a:extLst>
          </p:cNvPr>
          <p:cNvSpPr txBox="1"/>
          <p:nvPr/>
        </p:nvSpPr>
        <p:spPr>
          <a:xfrm>
            <a:off x="0" y="6488668"/>
            <a:ext cx="275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063590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8A426-2488-4192-8D62-129A33567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651" y="11417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ACTION!</a:t>
            </a:r>
          </a:p>
        </p:txBody>
      </p:sp>
      <p:pic>
        <p:nvPicPr>
          <p:cNvPr id="4" name="Initially">
            <a:hlinkClick r:id="" action="ppaction://media"/>
            <a:extLst>
              <a:ext uri="{FF2B5EF4-FFF2-40B4-BE49-F238E27FC236}">
                <a16:creationId xmlns:a16="http://schemas.microsoft.com/office/drawing/2014/main" id="{A2F3C38F-D2A5-4467-B06E-4643AFCE80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992" t="5171" r="31497" b="27940"/>
          <a:stretch/>
        </p:blipFill>
        <p:spPr>
          <a:xfrm>
            <a:off x="1123355" y="1261533"/>
            <a:ext cx="9945290" cy="5626101"/>
          </a:xfrm>
        </p:spPr>
      </p:pic>
      <p:sp>
        <p:nvSpPr>
          <p:cNvPr id="6" name="Arrow: Up 5">
            <a:extLst>
              <a:ext uri="{FF2B5EF4-FFF2-40B4-BE49-F238E27FC236}">
                <a16:creationId xmlns:a16="http://schemas.microsoft.com/office/drawing/2014/main" id="{C590E54A-9798-4115-9784-6CBD965A9E54}"/>
              </a:ext>
            </a:extLst>
          </p:cNvPr>
          <p:cNvSpPr/>
          <p:nvPr/>
        </p:nvSpPr>
        <p:spPr>
          <a:xfrm rot="20074778">
            <a:off x="2117005" y="1376716"/>
            <a:ext cx="400446" cy="1595967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116ED334-0D57-4B3E-8355-68B033BA7639}"/>
              </a:ext>
            </a:extLst>
          </p:cNvPr>
          <p:cNvSpPr/>
          <p:nvPr/>
        </p:nvSpPr>
        <p:spPr>
          <a:xfrm rot="18160878">
            <a:off x="4371851" y="714555"/>
            <a:ext cx="463618" cy="3681236"/>
          </a:xfrm>
          <a:prstGeom prst="up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788C20DA-A28D-42CC-9124-A341517AC2CB}"/>
              </a:ext>
            </a:extLst>
          </p:cNvPr>
          <p:cNvSpPr/>
          <p:nvPr/>
        </p:nvSpPr>
        <p:spPr>
          <a:xfrm rot="20315343">
            <a:off x="5313402" y="1442470"/>
            <a:ext cx="508000" cy="1206500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7A6EFA-BE12-4AA9-AFF6-70DC46AF4B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882749">
            <a:off x="4323220" y="1360553"/>
            <a:ext cx="560881" cy="12314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2DE30C-8975-402A-A2A6-51EDA9570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307596">
            <a:off x="6356982" y="1414366"/>
            <a:ext cx="560881" cy="1231499"/>
          </a:xfrm>
          <a:prstGeom prst="rect">
            <a:avLst/>
          </a:prstGeom>
        </p:spPr>
      </p:pic>
      <p:sp>
        <p:nvSpPr>
          <p:cNvPr id="13" name="Circle: Hollow 12">
            <a:extLst>
              <a:ext uri="{FF2B5EF4-FFF2-40B4-BE49-F238E27FC236}">
                <a16:creationId xmlns:a16="http://schemas.microsoft.com/office/drawing/2014/main" id="{00F94F07-2FC1-4B92-8C1E-B64FAF2EEDCA}"/>
              </a:ext>
            </a:extLst>
          </p:cNvPr>
          <p:cNvSpPr/>
          <p:nvPr/>
        </p:nvSpPr>
        <p:spPr>
          <a:xfrm>
            <a:off x="993569" y="1184158"/>
            <a:ext cx="785988" cy="719667"/>
          </a:xfrm>
          <a:prstGeom prst="donu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14" name="Arrow: Up 13">
            <a:extLst>
              <a:ext uri="{FF2B5EF4-FFF2-40B4-BE49-F238E27FC236}">
                <a16:creationId xmlns:a16="http://schemas.microsoft.com/office/drawing/2014/main" id="{57D814E9-BD1F-4A00-953C-F253C615168A}"/>
              </a:ext>
            </a:extLst>
          </p:cNvPr>
          <p:cNvSpPr/>
          <p:nvPr/>
        </p:nvSpPr>
        <p:spPr>
          <a:xfrm rot="2108565">
            <a:off x="5695910" y="4040285"/>
            <a:ext cx="190499" cy="9779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ircle: Hollow 14">
            <a:extLst>
              <a:ext uri="{FF2B5EF4-FFF2-40B4-BE49-F238E27FC236}">
                <a16:creationId xmlns:a16="http://schemas.microsoft.com/office/drawing/2014/main" id="{97AD49C7-0606-4B3A-9CA4-9C769CF88D78}"/>
              </a:ext>
            </a:extLst>
          </p:cNvPr>
          <p:cNvSpPr/>
          <p:nvPr/>
        </p:nvSpPr>
        <p:spPr>
          <a:xfrm>
            <a:off x="6150494" y="3877734"/>
            <a:ext cx="373616" cy="584200"/>
          </a:xfrm>
          <a:prstGeom prst="donu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AF0F7C0-40F9-41FF-9299-8AE806A98B96}"/>
              </a:ext>
            </a:extLst>
          </p:cNvPr>
          <p:cNvCxnSpPr>
            <a:cxnSpLocks/>
          </p:cNvCxnSpPr>
          <p:nvPr/>
        </p:nvCxnSpPr>
        <p:spPr>
          <a:xfrm flipH="1" flipV="1">
            <a:off x="993569" y="2871341"/>
            <a:ext cx="12074732" cy="281459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58B460-D715-42E5-B1DC-971FA18F05B1}"/>
              </a:ext>
            </a:extLst>
          </p:cNvPr>
          <p:cNvCxnSpPr>
            <a:cxnSpLocks/>
          </p:cNvCxnSpPr>
          <p:nvPr/>
        </p:nvCxnSpPr>
        <p:spPr>
          <a:xfrm>
            <a:off x="1386563" y="1543991"/>
            <a:ext cx="9682082" cy="51658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98925C9-7724-4B4A-A10C-E1E488BC8982}"/>
              </a:ext>
            </a:extLst>
          </p:cNvPr>
          <p:cNvSpPr txBox="1"/>
          <p:nvPr/>
        </p:nvSpPr>
        <p:spPr>
          <a:xfrm>
            <a:off x="6227604" y="3388405"/>
            <a:ext cx="1341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167 Degrees</a:t>
            </a:r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CEBAF7C7-5E8E-43FD-A8E0-220350DAEEFE}"/>
              </a:ext>
            </a:extLst>
          </p:cNvPr>
          <p:cNvSpPr/>
          <p:nvPr/>
        </p:nvSpPr>
        <p:spPr>
          <a:xfrm>
            <a:off x="5688614" y="3760379"/>
            <a:ext cx="948808" cy="595648"/>
          </a:xfrm>
          <a:prstGeom prst="arc">
            <a:avLst>
              <a:gd name="adj1" fmla="val 12292394"/>
              <a:gd name="adj2" fmla="val 970469"/>
            </a:avLst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4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9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27" grpId="0"/>
      <p:bldP spid="27" grpId="1"/>
      <p:bldP spid="29" grpId="0" animBg="1"/>
      <p:bldP spid="2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84590-8BE6-4BD5-B278-3C6EB604D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0"/>
            <a:ext cx="10131425" cy="1456267"/>
          </a:xfrm>
        </p:spPr>
        <p:txBody>
          <a:bodyPr/>
          <a:lstStyle/>
          <a:p>
            <a:pPr algn="ctr"/>
            <a:r>
              <a:rPr lang="en-US" dirty="0"/>
              <a:t>WITH experience</a:t>
            </a:r>
          </a:p>
        </p:txBody>
      </p:sp>
      <p:pic>
        <p:nvPicPr>
          <p:cNvPr id="10" name="Experience">
            <a:hlinkClick r:id="" action="ppaction://media"/>
            <a:extLst>
              <a:ext uri="{FF2B5EF4-FFF2-40B4-BE49-F238E27FC236}">
                <a16:creationId xmlns:a16="http://schemas.microsoft.com/office/drawing/2014/main" id="{F3A96C75-F70E-4C49-8126-72E41E6460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729" t="22285" r="22083" b="11019"/>
          <a:stretch/>
        </p:blipFill>
        <p:spPr>
          <a:xfrm>
            <a:off x="1030287" y="1115304"/>
            <a:ext cx="10131425" cy="5742696"/>
          </a:xfrm>
        </p:spPr>
      </p:pic>
    </p:spTree>
    <p:extLst>
      <p:ext uri="{BB962C8B-B14F-4D97-AF65-F5344CB8AC3E}">
        <p14:creationId xmlns:p14="http://schemas.microsoft.com/office/powerpoint/2010/main" val="3587784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BFB3C-8502-4B0A-B417-4CC30FCA0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FDFBB-46DC-4D6B-ACA7-9A7B8F09E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1) </a:t>
            </a:r>
            <a:r>
              <a:rPr lang="en-US" dirty="0">
                <a:hlinkClick r:id="rId2"/>
              </a:rPr>
              <a:t>https://www.edureka.co/blog/ai-vs-machine-learning-vs-deep-learning/</a:t>
            </a:r>
            <a:endParaRPr lang="en-US" dirty="0"/>
          </a:p>
          <a:p>
            <a:r>
              <a:rPr lang="en-US" dirty="0"/>
              <a:t>2) </a:t>
            </a:r>
            <a:r>
              <a:rPr lang="en-US" dirty="0">
                <a:hlinkClick r:id="rId3"/>
              </a:rPr>
              <a:t>https://www.dana.org/article/how-does-the-brain-work/</a:t>
            </a:r>
            <a:endParaRPr lang="en-US" dirty="0"/>
          </a:p>
          <a:p>
            <a:r>
              <a:rPr lang="en-US" dirty="0"/>
              <a:t>3) </a:t>
            </a:r>
            <a:r>
              <a:rPr lang="en-US" dirty="0">
                <a:hlinkClick r:id="rId4"/>
              </a:rPr>
              <a:t>https://towardsdatascience.com/everything-you-need-to-know-about-neural-networks-and-backpropagation-machine-learning-made-easy-e5285bc2be3a</a:t>
            </a:r>
            <a:endParaRPr lang="en-US" dirty="0"/>
          </a:p>
          <a:p>
            <a:r>
              <a:rPr lang="en-US" dirty="0"/>
              <a:t>4) </a:t>
            </a:r>
            <a:r>
              <a:rPr lang="en-US" dirty="0">
                <a:hlinkClick r:id="rId5"/>
              </a:rPr>
              <a:t>https://www.quickanddirtytips.com/pets/dog-behavior/how-does-clicker-training-work</a:t>
            </a:r>
            <a:endParaRPr lang="en-US" dirty="0"/>
          </a:p>
          <a:p>
            <a:r>
              <a:rPr lang="en-US" dirty="0"/>
              <a:t>5) </a:t>
            </a:r>
            <a:r>
              <a:rPr lang="en-US" dirty="0">
                <a:hlinkClick r:id="rId6"/>
              </a:rPr>
              <a:t>https://en.wikipedia.org/wiki/Artificial_intelligence</a:t>
            </a:r>
            <a:endParaRPr lang="en-US" dirty="0"/>
          </a:p>
          <a:p>
            <a:r>
              <a:rPr lang="en-US" dirty="0"/>
              <a:t>6) </a:t>
            </a:r>
            <a:r>
              <a:rPr lang="en-US" dirty="0">
                <a:hlinkClick r:id="rId7"/>
              </a:rPr>
              <a:t>https://hackernoon.com/deep-learning-vs-machine-learning-a-simple-explanation-47405b3eef08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362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58E91-02D3-47DD-AFBF-02A58F3C3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300" y="2590800"/>
            <a:ext cx="8407399" cy="1676400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conclusion</a:t>
            </a:r>
            <a:br>
              <a:rPr lang="en-US" sz="800" dirty="0"/>
            </a:b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494961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C45DC-8D7C-4607-AF88-E63CC2011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0287" y="1604433"/>
            <a:ext cx="10131425" cy="36491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3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59844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656</TotalTime>
  <Words>118</Words>
  <Application>Microsoft Office PowerPoint</Application>
  <PresentationFormat>Widescreen</PresentationFormat>
  <Paragraphs>24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Celestial</vt:lpstr>
      <vt:lpstr>Basics in Deep Q-Learning</vt:lpstr>
      <vt:lpstr>Contents</vt:lpstr>
      <vt:lpstr>Deep learning in a nutshell</vt:lpstr>
      <vt:lpstr>Deep Q-learning </vt:lpstr>
      <vt:lpstr>ACTION!</vt:lpstr>
      <vt:lpstr>WITH experience</vt:lpstr>
      <vt:lpstr>Reference</vt:lpstr>
      <vt:lpstr>conclusion 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YEO WEI HNG</dc:creator>
  <cp:lastModifiedBy>YEO WEI HNG</cp:lastModifiedBy>
  <cp:revision>27</cp:revision>
  <dcterms:created xsi:type="dcterms:W3CDTF">2020-08-16T14:18:26Z</dcterms:created>
  <dcterms:modified xsi:type="dcterms:W3CDTF">2020-08-20T16:07:45Z</dcterms:modified>
</cp:coreProperties>
</file>

<file path=docProps/thumbnail.jpeg>
</file>